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49"/>
    <p:restoredTop sz="94637"/>
  </p:normalViewPr>
  <p:slideViewPr>
    <p:cSldViewPr snapToGrid="0" snapToObjects="1">
      <p:cViewPr varScale="1">
        <p:scale>
          <a:sx n="66" d="100"/>
          <a:sy n="66" d="100"/>
        </p:scale>
        <p:origin x="216" y="10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6BF7F-653D-BF40-BF6E-432EA1EA053D}" type="datetimeFigureOut">
              <a:rPr lang="en-US" smtClean="0"/>
              <a:t>5/17/17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A6763-6B3B-9B40-8A26-202A313BA52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6BF7F-653D-BF40-BF6E-432EA1EA053D}" type="datetimeFigureOut">
              <a:rPr lang="en-US" smtClean="0"/>
              <a:t>5/17/17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A6763-6B3B-9B40-8A26-202A313BA52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6BF7F-653D-BF40-BF6E-432EA1EA053D}" type="datetimeFigureOut">
              <a:rPr lang="en-US" smtClean="0"/>
              <a:t>5/17/17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A6763-6B3B-9B40-8A26-202A313BA52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6BF7F-653D-BF40-BF6E-432EA1EA053D}" type="datetimeFigureOut">
              <a:rPr lang="en-US" smtClean="0"/>
              <a:t>5/17/17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A6763-6B3B-9B40-8A26-202A313BA52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6BF7F-653D-BF40-BF6E-432EA1EA053D}" type="datetimeFigureOut">
              <a:rPr lang="en-US" smtClean="0"/>
              <a:t>5/17/17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A6763-6B3B-9B40-8A26-202A313BA52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6BF7F-653D-BF40-BF6E-432EA1EA053D}" type="datetimeFigureOut">
              <a:rPr lang="en-US" smtClean="0"/>
              <a:t>5/17/17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A6763-6B3B-9B40-8A26-202A313BA52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6BF7F-653D-BF40-BF6E-432EA1EA053D}" type="datetimeFigureOut">
              <a:rPr lang="en-US" smtClean="0"/>
              <a:t>5/17/17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A6763-6B3B-9B40-8A26-202A313BA52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6BF7F-653D-BF40-BF6E-432EA1EA053D}" type="datetimeFigureOut">
              <a:rPr lang="en-US" smtClean="0"/>
              <a:t>5/17/17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A6763-6B3B-9B40-8A26-202A313BA52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6BF7F-653D-BF40-BF6E-432EA1EA053D}" type="datetimeFigureOut">
              <a:rPr lang="en-US" smtClean="0"/>
              <a:t>5/17/17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A6763-6B3B-9B40-8A26-202A313BA52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6BF7F-653D-BF40-BF6E-432EA1EA053D}" type="datetimeFigureOut">
              <a:rPr lang="en-US" smtClean="0"/>
              <a:t>5/17/17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521A6763-6B3B-9B40-8A26-202A313BA52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6BF7F-653D-BF40-BF6E-432EA1EA053D}" type="datetimeFigureOut">
              <a:rPr lang="en-US" smtClean="0"/>
              <a:t>5/17/17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A6763-6B3B-9B40-8A26-202A313BA52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6BF7F-653D-BF40-BF6E-432EA1EA053D}" type="datetimeFigureOut">
              <a:rPr lang="en-US" smtClean="0"/>
              <a:t>5/17/17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A6763-6B3B-9B40-8A26-202A313BA52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6BF7F-653D-BF40-BF6E-432EA1EA053D}" type="datetimeFigureOut">
              <a:rPr lang="en-US" smtClean="0"/>
              <a:t>5/17/17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A6763-6B3B-9B40-8A26-202A313BA52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6BF7F-653D-BF40-BF6E-432EA1EA053D}" type="datetimeFigureOut">
              <a:rPr lang="en-US" smtClean="0"/>
              <a:t>5/17/17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A6763-6B3B-9B40-8A26-202A313BA52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6BF7F-653D-BF40-BF6E-432EA1EA053D}" type="datetimeFigureOut">
              <a:rPr lang="en-US" smtClean="0"/>
              <a:t>5/17/17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A6763-6B3B-9B40-8A26-202A313BA52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6BF7F-653D-BF40-BF6E-432EA1EA053D}" type="datetimeFigureOut">
              <a:rPr lang="en-US" smtClean="0"/>
              <a:t>5/17/17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A6763-6B3B-9B40-8A26-202A313BA52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6BF7F-653D-BF40-BF6E-432EA1EA053D}" type="datetimeFigureOut">
              <a:rPr lang="en-US" smtClean="0"/>
              <a:t>5/17/17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A6763-6B3B-9B40-8A26-202A313BA52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FC6BF7F-653D-BF40-BF6E-432EA1EA053D}" type="datetimeFigureOut">
              <a:rPr lang="en-US" smtClean="0"/>
              <a:t>5/17/17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521A6763-6B3B-9B40-8A26-202A313BA5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303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eveloper.xamarin.com/guides/ios/" TargetMode="External"/><Relationship Id="rId3" Type="http://schemas.openxmlformats.org/officeDocument/2006/relationships/hyperlink" Target="https://developer.xamarin.com/guides/#android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Xamarin.Forms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Dependency Service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104673" y="4690534"/>
            <a:ext cx="23983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Starlin Gonzalez</a:t>
            </a:r>
          </a:p>
          <a:p>
            <a:pPr algn="r"/>
            <a:r>
              <a:rPr lang="en-US" dirty="0" err="1" smtClean="0"/>
              <a:t>Valego</a:t>
            </a:r>
            <a:r>
              <a:rPr lang="en-US" dirty="0" smtClean="0"/>
              <a:t> Consulting, SRL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2988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Orientación</a:t>
            </a:r>
            <a:r>
              <a:rPr lang="en-US" dirty="0" smtClean="0"/>
              <a:t> del </a:t>
            </a:r>
            <a:r>
              <a:rPr lang="en-US" dirty="0" err="1" smtClean="0"/>
              <a:t>dispositivo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0" y="2667000"/>
            <a:ext cx="10018713" cy="729344"/>
          </a:xfrm>
        </p:spPr>
        <p:txBody>
          <a:bodyPr/>
          <a:lstStyle/>
          <a:p>
            <a:r>
              <a:rPr lang="en-US" smtClean="0"/>
              <a:t>Interface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7369" y="2438399"/>
            <a:ext cx="7301074" cy="4040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040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Orientación</a:t>
            </a:r>
            <a:r>
              <a:rPr lang="en-US" dirty="0" smtClean="0"/>
              <a:t> del </a:t>
            </a:r>
            <a:r>
              <a:rPr lang="en-US" dirty="0" err="1" smtClean="0"/>
              <a:t>dispositivo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1" y="2008413"/>
            <a:ext cx="10018713" cy="538844"/>
          </a:xfrm>
        </p:spPr>
        <p:txBody>
          <a:bodyPr/>
          <a:lstStyle/>
          <a:p>
            <a:r>
              <a:rPr lang="en-US" dirty="0" err="1" smtClean="0"/>
              <a:t>Implementación</a:t>
            </a:r>
            <a:r>
              <a:rPr lang="en-US" dirty="0" smtClean="0"/>
              <a:t> y </a:t>
            </a:r>
            <a:r>
              <a:rPr lang="en-US" dirty="0" err="1" smtClean="0"/>
              <a:t>Registro</a:t>
            </a:r>
            <a:r>
              <a:rPr lang="en-US" dirty="0" smtClean="0"/>
              <a:t> Android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9439" y="2547257"/>
            <a:ext cx="5083629" cy="139550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311" y="2518228"/>
            <a:ext cx="5031594" cy="3955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53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Orientación</a:t>
            </a:r>
            <a:r>
              <a:rPr lang="en-US" dirty="0" smtClean="0"/>
              <a:t> del </a:t>
            </a:r>
            <a:r>
              <a:rPr lang="en-US" dirty="0" err="1" smtClean="0"/>
              <a:t>dispositivo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0" y="2666999"/>
            <a:ext cx="5060181" cy="507275"/>
          </a:xfrm>
        </p:spPr>
        <p:txBody>
          <a:bodyPr>
            <a:normAutofit fontScale="85000" lnSpcReduction="10000"/>
          </a:bodyPr>
          <a:lstStyle/>
          <a:p>
            <a:r>
              <a:rPr lang="en-US" dirty="0" err="1" smtClean="0"/>
              <a:t>Implementación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el </a:t>
            </a:r>
            <a:r>
              <a:rPr lang="en-US" dirty="0" err="1" smtClean="0"/>
              <a:t>código</a:t>
            </a:r>
            <a:r>
              <a:rPr lang="en-US" dirty="0" smtClean="0"/>
              <a:t> </a:t>
            </a:r>
            <a:r>
              <a:rPr lang="en-US" dirty="0" err="1" smtClean="0"/>
              <a:t>compartido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2294" y="2438399"/>
            <a:ext cx="4740729" cy="4091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333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Eligiendo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imagen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0" y="2667000"/>
            <a:ext cx="10018713" cy="520338"/>
          </a:xfrm>
        </p:spPr>
        <p:txBody>
          <a:bodyPr/>
          <a:lstStyle/>
          <a:p>
            <a:r>
              <a:rPr lang="en-US" smtClean="0"/>
              <a:t>Interfaz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309" y="3415939"/>
            <a:ext cx="9799775" cy="3090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136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4367849" cy="1752599"/>
          </a:xfrm>
        </p:spPr>
        <p:txBody>
          <a:bodyPr/>
          <a:lstStyle/>
          <a:p>
            <a:r>
              <a:rPr lang="en-US" dirty="0" err="1" smtClean="0"/>
              <a:t>Eligiendo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imagen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4655" y="410832"/>
            <a:ext cx="5265162" cy="6316540"/>
          </a:xfrm>
        </p:spPr>
      </p:pic>
      <p:sp>
        <p:nvSpPr>
          <p:cNvPr id="5" name="TextBox 4"/>
          <p:cNvSpPr txBox="1"/>
          <p:nvPr/>
        </p:nvSpPr>
        <p:spPr>
          <a:xfrm>
            <a:off x="2599673" y="3199770"/>
            <a:ext cx="2137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Implementación</a:t>
            </a:r>
            <a:r>
              <a:rPr lang="en-US" dirty="0" smtClean="0"/>
              <a:t> iOS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1051" y="4983078"/>
            <a:ext cx="4162955" cy="68620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789938" y="4613746"/>
            <a:ext cx="28405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Permisos</a:t>
            </a:r>
            <a:r>
              <a:rPr lang="en-US" dirty="0" smtClean="0"/>
              <a:t> </a:t>
            </a:r>
            <a:r>
              <a:rPr lang="en-US" dirty="0" err="1" smtClean="0"/>
              <a:t>adicionales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iOS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76215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3688580" cy="1752599"/>
          </a:xfrm>
        </p:spPr>
        <p:txBody>
          <a:bodyPr/>
          <a:lstStyle/>
          <a:p>
            <a:r>
              <a:rPr lang="en-US" dirty="0" err="1" smtClean="0"/>
              <a:t>Eligiendo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Imagen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1793" y="150779"/>
            <a:ext cx="5685771" cy="6498215"/>
          </a:xfrm>
        </p:spPr>
      </p:pic>
      <p:sp>
        <p:nvSpPr>
          <p:cNvPr id="8" name="TextBox 7"/>
          <p:cNvSpPr txBox="1"/>
          <p:nvPr/>
        </p:nvSpPr>
        <p:spPr>
          <a:xfrm>
            <a:off x="2511711" y="3215220"/>
            <a:ext cx="1633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Event Handlers</a:t>
            </a:r>
          </a:p>
        </p:txBody>
      </p:sp>
    </p:spTree>
    <p:extLst>
      <p:ext uri="{BB962C8B-B14F-4D97-AF65-F5344CB8AC3E}">
        <p14:creationId xmlns:p14="http://schemas.microsoft.com/office/powerpoint/2010/main" val="16020711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Android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Poyecto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6624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¿</a:t>
            </a:r>
            <a:r>
              <a:rPr lang="en-US" dirty="0" err="1" smtClean="0"/>
              <a:t>Preguntas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3068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Taller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9097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Dependency Service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1" y="2438399"/>
            <a:ext cx="10018713" cy="2016869"/>
          </a:xfrm>
        </p:spPr>
        <p:txBody>
          <a:bodyPr/>
          <a:lstStyle/>
          <a:p>
            <a:r>
              <a:rPr lang="en-US" dirty="0" err="1" smtClean="0"/>
              <a:t>Permite</a:t>
            </a:r>
            <a:r>
              <a:rPr lang="en-US" dirty="0" smtClean="0"/>
              <a:t> a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aplicación</a:t>
            </a:r>
            <a:r>
              <a:rPr lang="en-US" dirty="0" smtClean="0"/>
              <a:t> </a:t>
            </a:r>
            <a:r>
              <a:rPr lang="en-US" dirty="0" err="1" smtClean="0"/>
              <a:t>llamar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funcionalidad</a:t>
            </a:r>
            <a:r>
              <a:rPr lang="en-US" dirty="0" smtClean="0"/>
              <a:t> </a:t>
            </a:r>
            <a:r>
              <a:rPr lang="en-US" dirty="0" err="1" smtClean="0"/>
              <a:t>especifica</a:t>
            </a:r>
            <a:r>
              <a:rPr lang="en-US" dirty="0" smtClean="0"/>
              <a:t> de la </a:t>
            </a:r>
            <a:r>
              <a:rPr lang="en-US" dirty="0" err="1" smtClean="0"/>
              <a:t>plataforma</a:t>
            </a:r>
            <a:r>
              <a:rPr lang="en-US" dirty="0" smtClean="0"/>
              <a:t> </a:t>
            </a:r>
            <a:r>
              <a:rPr lang="en-US" dirty="0" err="1" smtClean="0"/>
              <a:t>desde</a:t>
            </a:r>
            <a:r>
              <a:rPr lang="en-US" dirty="0" smtClean="0"/>
              <a:t> el </a:t>
            </a:r>
            <a:r>
              <a:rPr lang="en-US" dirty="0" err="1" smtClean="0"/>
              <a:t>código</a:t>
            </a:r>
            <a:r>
              <a:rPr lang="en-US" dirty="0" smtClean="0"/>
              <a:t> </a:t>
            </a:r>
            <a:r>
              <a:rPr lang="en-US" dirty="0" err="1" smtClean="0"/>
              <a:t>compartido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Esto</a:t>
            </a:r>
            <a:r>
              <a:rPr lang="en-US" dirty="0" smtClean="0"/>
              <a:t> </a:t>
            </a:r>
            <a:r>
              <a:rPr lang="en-US" dirty="0" err="1" smtClean="0"/>
              <a:t>permite</a:t>
            </a:r>
            <a:r>
              <a:rPr lang="en-US" dirty="0" smtClean="0"/>
              <a:t> a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aplicación</a:t>
            </a:r>
            <a:r>
              <a:rPr lang="en-US" dirty="0" smtClean="0"/>
              <a:t> </a:t>
            </a:r>
            <a:r>
              <a:rPr lang="en-US" dirty="0" err="1" smtClean="0"/>
              <a:t>Xamarin.Forms</a:t>
            </a:r>
            <a:r>
              <a:rPr lang="en-US" dirty="0" smtClean="0"/>
              <a:t> </a:t>
            </a:r>
            <a:r>
              <a:rPr lang="en-US" dirty="0" err="1" smtClean="0"/>
              <a:t>hacer</a:t>
            </a:r>
            <a:r>
              <a:rPr lang="en-US" dirty="0" smtClean="0"/>
              <a:t> </a:t>
            </a:r>
            <a:r>
              <a:rPr lang="en-US" dirty="0" err="1" smtClean="0"/>
              <a:t>cualquier</a:t>
            </a:r>
            <a:r>
              <a:rPr lang="en-US" dirty="0" smtClean="0"/>
              <a:t> </a:t>
            </a:r>
            <a:r>
              <a:rPr lang="en-US" dirty="0" err="1" smtClean="0"/>
              <a:t>cosa</a:t>
            </a:r>
            <a:r>
              <a:rPr lang="en-US" dirty="0" smtClean="0"/>
              <a:t> que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aplicación</a:t>
            </a:r>
            <a:r>
              <a:rPr lang="en-US" dirty="0" smtClean="0"/>
              <a:t> </a:t>
            </a:r>
            <a:r>
              <a:rPr lang="en-US" dirty="0" err="1" smtClean="0"/>
              <a:t>nativa</a:t>
            </a:r>
            <a:r>
              <a:rPr lang="en-US" dirty="0" smtClean="0"/>
              <a:t> </a:t>
            </a:r>
            <a:r>
              <a:rPr lang="en-US" dirty="0" err="1" smtClean="0"/>
              <a:t>haga</a:t>
            </a:r>
            <a:r>
              <a:rPr lang="en-US" dirty="0" smtClean="0"/>
              <a:t>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754876" y="5136205"/>
            <a:ext cx="476572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hlinkClick r:id="rId2"/>
              </a:rPr>
              <a:t>https://developer.xamarin.com/guides/ios/</a:t>
            </a:r>
            <a:endParaRPr lang="en-US" dirty="0" smtClean="0"/>
          </a:p>
          <a:p>
            <a:r>
              <a:rPr lang="en-US" dirty="0" smtClean="0">
                <a:hlinkClick r:id="rId3"/>
              </a:rPr>
              <a:t>https://developer.xamarin.com/guides/#android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6804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Componentes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1" dirty="0" smtClean="0"/>
              <a:t>Interface : </a:t>
            </a:r>
            <a:r>
              <a:rPr lang="en-US" dirty="0" smtClean="0"/>
              <a:t>La </a:t>
            </a:r>
            <a:r>
              <a:rPr lang="en-US" dirty="0" err="1" smtClean="0"/>
              <a:t>funcionalidad</a:t>
            </a:r>
            <a:r>
              <a:rPr lang="en-US" dirty="0" smtClean="0"/>
              <a:t> </a:t>
            </a:r>
            <a:r>
              <a:rPr lang="en-US" dirty="0" err="1" smtClean="0"/>
              <a:t>requerida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definida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el </a:t>
            </a:r>
            <a:r>
              <a:rPr lang="en-US" dirty="0" err="1" smtClean="0"/>
              <a:t>proyecto</a:t>
            </a:r>
            <a:r>
              <a:rPr lang="en-US" dirty="0" smtClean="0"/>
              <a:t> PCL/Shared</a:t>
            </a:r>
          </a:p>
          <a:p>
            <a:r>
              <a:rPr lang="en-US" b="1" dirty="0" err="1" smtClean="0"/>
              <a:t>Implementación</a:t>
            </a:r>
            <a:r>
              <a:rPr lang="en-US" b="1" dirty="0" smtClean="0"/>
              <a:t> </a:t>
            </a:r>
            <a:r>
              <a:rPr lang="en-US" b="1" dirty="0" err="1" smtClean="0"/>
              <a:t>por</a:t>
            </a:r>
            <a:r>
              <a:rPr lang="en-US" b="1" dirty="0" smtClean="0"/>
              <a:t> </a:t>
            </a:r>
            <a:r>
              <a:rPr lang="en-US" b="1" dirty="0" err="1" smtClean="0"/>
              <a:t>plataforma</a:t>
            </a:r>
            <a:r>
              <a:rPr lang="en-US" b="1" dirty="0" smtClean="0"/>
              <a:t> : </a:t>
            </a:r>
            <a:r>
              <a:rPr lang="en-US" dirty="0" smtClean="0"/>
              <a:t>Las </a:t>
            </a:r>
            <a:r>
              <a:rPr lang="en-US" dirty="0" err="1" smtClean="0"/>
              <a:t>clases</a:t>
            </a:r>
            <a:r>
              <a:rPr lang="en-US" dirty="0" smtClean="0"/>
              <a:t> que </a:t>
            </a:r>
            <a:r>
              <a:rPr lang="en-US" dirty="0" err="1" smtClean="0"/>
              <a:t>implementan</a:t>
            </a:r>
            <a:r>
              <a:rPr lang="en-US" dirty="0" smtClean="0"/>
              <a:t> la </a:t>
            </a:r>
            <a:r>
              <a:rPr lang="en-US" dirty="0" err="1" smtClean="0"/>
              <a:t>interfaz</a:t>
            </a:r>
            <a:r>
              <a:rPr lang="en-US" dirty="0" smtClean="0"/>
              <a:t> </a:t>
            </a:r>
            <a:r>
              <a:rPr lang="en-US" dirty="0" err="1" smtClean="0"/>
              <a:t>definida</a:t>
            </a:r>
            <a:r>
              <a:rPr lang="en-US" dirty="0" smtClean="0"/>
              <a:t> </a:t>
            </a:r>
            <a:r>
              <a:rPr lang="en-US" dirty="0" err="1" smtClean="0"/>
              <a:t>debe</a:t>
            </a:r>
            <a:r>
              <a:rPr lang="en-US" dirty="0" smtClean="0"/>
              <a:t> </a:t>
            </a:r>
            <a:r>
              <a:rPr lang="en-US" dirty="0" err="1" smtClean="0"/>
              <a:t>ser</a:t>
            </a:r>
            <a:r>
              <a:rPr lang="en-US" dirty="0" smtClean="0"/>
              <a:t> </a:t>
            </a:r>
            <a:r>
              <a:rPr lang="en-US" dirty="0" err="1" smtClean="0"/>
              <a:t>agregada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cada</a:t>
            </a:r>
            <a:r>
              <a:rPr lang="en-US" dirty="0" smtClean="0"/>
              <a:t> </a:t>
            </a:r>
            <a:r>
              <a:rPr lang="en-US" dirty="0" err="1" smtClean="0"/>
              <a:t>plataforma</a:t>
            </a:r>
            <a:r>
              <a:rPr lang="en-US" dirty="0" smtClean="0"/>
              <a:t>.</a:t>
            </a:r>
          </a:p>
          <a:p>
            <a:r>
              <a:rPr lang="en-US" b="1" dirty="0" err="1" smtClean="0"/>
              <a:t>Registro</a:t>
            </a:r>
            <a:r>
              <a:rPr lang="en-US" b="1" dirty="0" smtClean="0"/>
              <a:t>: </a:t>
            </a:r>
            <a:r>
              <a:rPr lang="en-US" dirty="0" err="1" smtClean="0"/>
              <a:t>Cada</a:t>
            </a:r>
            <a:r>
              <a:rPr lang="en-US" dirty="0" smtClean="0"/>
              <a:t> </a:t>
            </a:r>
            <a:r>
              <a:rPr lang="en-US" dirty="0" err="1" smtClean="0"/>
              <a:t>clase</a:t>
            </a:r>
            <a:r>
              <a:rPr lang="en-US" dirty="0" smtClean="0"/>
              <a:t> que </a:t>
            </a:r>
            <a:r>
              <a:rPr lang="en-US" dirty="0" err="1" smtClean="0"/>
              <a:t>implemente</a:t>
            </a:r>
            <a:r>
              <a:rPr lang="en-US" dirty="0" smtClean="0"/>
              <a:t> la </a:t>
            </a:r>
            <a:r>
              <a:rPr lang="en-US" dirty="0" err="1" smtClean="0"/>
              <a:t>interfaz</a:t>
            </a:r>
            <a:r>
              <a:rPr lang="en-US" dirty="0" smtClean="0"/>
              <a:t> de </a:t>
            </a:r>
            <a:r>
              <a:rPr lang="en-US" dirty="0" err="1" smtClean="0"/>
              <a:t>dependencia</a:t>
            </a:r>
            <a:r>
              <a:rPr lang="en-US" dirty="0" smtClean="0"/>
              <a:t> </a:t>
            </a:r>
            <a:r>
              <a:rPr lang="en-US" dirty="0" err="1" smtClean="0"/>
              <a:t>debe</a:t>
            </a:r>
            <a:r>
              <a:rPr lang="en-US" dirty="0" smtClean="0"/>
              <a:t> </a:t>
            </a:r>
            <a:r>
              <a:rPr lang="en-US" dirty="0" err="1" smtClean="0"/>
              <a:t>registrarse</a:t>
            </a:r>
            <a:r>
              <a:rPr lang="en-US" dirty="0" smtClean="0"/>
              <a:t> </a:t>
            </a:r>
            <a:r>
              <a:rPr lang="en-US" dirty="0" err="1" smtClean="0"/>
              <a:t>mediante</a:t>
            </a:r>
            <a:r>
              <a:rPr lang="en-US" dirty="0" smtClean="0"/>
              <a:t>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atributos</a:t>
            </a:r>
            <a:r>
              <a:rPr lang="en-US" dirty="0" smtClean="0"/>
              <a:t> de metadata </a:t>
            </a:r>
            <a:r>
              <a:rPr lang="en-US" dirty="0" err="1" smtClean="0"/>
              <a:t>en</a:t>
            </a:r>
            <a:r>
              <a:rPr lang="en-US" dirty="0" smtClean="0"/>
              <a:t> la </a:t>
            </a:r>
            <a:r>
              <a:rPr lang="en-US" dirty="0" err="1" smtClean="0"/>
              <a:t>definición</a:t>
            </a:r>
            <a:r>
              <a:rPr lang="en-US" dirty="0" smtClean="0"/>
              <a:t> de la </a:t>
            </a:r>
            <a:r>
              <a:rPr lang="en-US" dirty="0" err="1" smtClean="0"/>
              <a:t>misma</a:t>
            </a:r>
            <a:r>
              <a:rPr lang="en-US" dirty="0" smtClean="0"/>
              <a:t>. </a:t>
            </a:r>
            <a:r>
              <a:rPr lang="en-US" dirty="0" err="1" smtClean="0"/>
              <a:t>Esto</a:t>
            </a:r>
            <a:r>
              <a:rPr lang="en-US" dirty="0" smtClean="0"/>
              <a:t> </a:t>
            </a:r>
            <a:r>
              <a:rPr lang="en-US" dirty="0" err="1" smtClean="0"/>
              <a:t>permite</a:t>
            </a:r>
            <a:r>
              <a:rPr lang="en-US" dirty="0" smtClean="0"/>
              <a:t> que </a:t>
            </a:r>
            <a:r>
              <a:rPr lang="en-US" dirty="0" err="1" smtClean="0"/>
              <a:t>DependencyService</a:t>
            </a:r>
            <a:r>
              <a:rPr lang="en-US" dirty="0" smtClean="0"/>
              <a:t> </a:t>
            </a:r>
            <a:r>
              <a:rPr lang="en-US" dirty="0" err="1" smtClean="0"/>
              <a:t>pueda</a:t>
            </a:r>
            <a:r>
              <a:rPr lang="en-US" dirty="0" smtClean="0"/>
              <a:t> </a:t>
            </a:r>
            <a:r>
              <a:rPr lang="en-US" dirty="0" err="1" smtClean="0"/>
              <a:t>acceder</a:t>
            </a:r>
            <a:r>
              <a:rPr lang="en-US" dirty="0" smtClean="0"/>
              <a:t> a la </a:t>
            </a:r>
            <a:r>
              <a:rPr lang="en-US" dirty="0" err="1" smtClean="0"/>
              <a:t>clase</a:t>
            </a:r>
            <a:r>
              <a:rPr lang="en-US" dirty="0" smtClean="0"/>
              <a:t> y </a:t>
            </a:r>
            <a:r>
              <a:rPr lang="en-US" dirty="0" err="1" smtClean="0"/>
              <a:t>realizar</a:t>
            </a:r>
            <a:r>
              <a:rPr lang="en-US" dirty="0" smtClean="0"/>
              <a:t> las </a:t>
            </a:r>
            <a:r>
              <a:rPr lang="en-US" dirty="0" err="1" smtClean="0"/>
              <a:t>tareas</a:t>
            </a:r>
            <a:r>
              <a:rPr lang="en-US" dirty="0" smtClean="0"/>
              <a:t> </a:t>
            </a:r>
            <a:r>
              <a:rPr lang="en-US" dirty="0" err="1" smtClean="0"/>
              <a:t>requeridas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su</a:t>
            </a:r>
            <a:r>
              <a:rPr lang="en-US" dirty="0" smtClean="0"/>
              <a:t> </a:t>
            </a:r>
            <a:r>
              <a:rPr lang="en-US" dirty="0" err="1" smtClean="0"/>
              <a:t>ejecución</a:t>
            </a:r>
            <a:endParaRPr lang="en-US" dirty="0" smtClean="0"/>
          </a:p>
          <a:p>
            <a:r>
              <a:rPr lang="en-US" b="1" dirty="0" err="1" smtClean="0"/>
              <a:t>Llamada</a:t>
            </a:r>
            <a:r>
              <a:rPr lang="en-US" b="1" dirty="0" smtClean="0"/>
              <a:t> Dependency Service: </a:t>
            </a:r>
            <a:r>
              <a:rPr lang="en-US" dirty="0" smtClean="0"/>
              <a:t>El </a:t>
            </a:r>
            <a:r>
              <a:rPr lang="en-US" dirty="0" err="1" smtClean="0"/>
              <a:t>proyecto</a:t>
            </a:r>
            <a:r>
              <a:rPr lang="en-US" dirty="0" smtClean="0"/>
              <a:t> </a:t>
            </a:r>
            <a:r>
              <a:rPr lang="en-US" dirty="0" err="1" smtClean="0"/>
              <a:t>compartido</a:t>
            </a:r>
            <a:r>
              <a:rPr lang="en-US" dirty="0" smtClean="0"/>
              <a:t> </a:t>
            </a:r>
            <a:r>
              <a:rPr lang="en-US" dirty="0" err="1" smtClean="0"/>
              <a:t>necesita</a:t>
            </a:r>
            <a:r>
              <a:rPr lang="en-US" dirty="0" smtClean="0"/>
              <a:t> </a:t>
            </a:r>
            <a:r>
              <a:rPr lang="en-US" dirty="0" err="1" smtClean="0"/>
              <a:t>llamar</a:t>
            </a:r>
            <a:r>
              <a:rPr lang="en-US" dirty="0" smtClean="0"/>
              <a:t> </a:t>
            </a:r>
            <a:r>
              <a:rPr lang="en-US" dirty="0" err="1" smtClean="0"/>
              <a:t>explicitamente</a:t>
            </a:r>
            <a:r>
              <a:rPr lang="en-US" dirty="0" smtClean="0"/>
              <a:t> a </a:t>
            </a:r>
            <a:r>
              <a:rPr lang="en-US" dirty="0" err="1" smtClean="0"/>
              <a:t>DependencyService</a:t>
            </a:r>
            <a:r>
              <a:rPr lang="en-US" dirty="0" smtClean="0"/>
              <a:t> para </a:t>
            </a:r>
            <a:r>
              <a:rPr lang="en-US" dirty="0" err="1" smtClean="0"/>
              <a:t>buscar</a:t>
            </a:r>
            <a:r>
              <a:rPr lang="en-US" dirty="0" smtClean="0"/>
              <a:t> las </a:t>
            </a:r>
            <a:r>
              <a:rPr lang="en-US" dirty="0" err="1" smtClean="0"/>
              <a:t>implementaciones</a:t>
            </a:r>
            <a:r>
              <a:rPr lang="en-US" dirty="0" smtClean="0"/>
              <a:t> de la </a:t>
            </a:r>
            <a:r>
              <a:rPr lang="en-US" dirty="0" err="1" smtClean="0"/>
              <a:t>clase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129731" y="6113418"/>
            <a:ext cx="83732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Nota: </a:t>
            </a:r>
            <a:r>
              <a:rPr lang="en-US" dirty="0" err="1" smtClean="0"/>
              <a:t>cada</a:t>
            </a:r>
            <a:r>
              <a:rPr lang="en-US" dirty="0" smtClean="0"/>
              <a:t> </a:t>
            </a:r>
            <a:r>
              <a:rPr lang="en-US" dirty="0" err="1" smtClean="0"/>
              <a:t>implementación</a:t>
            </a:r>
            <a:r>
              <a:rPr lang="en-US" dirty="0" smtClean="0"/>
              <a:t> </a:t>
            </a:r>
            <a:r>
              <a:rPr lang="en-US" dirty="0" err="1" smtClean="0"/>
              <a:t>debe</a:t>
            </a:r>
            <a:r>
              <a:rPr lang="en-US" dirty="0" smtClean="0"/>
              <a:t> </a:t>
            </a:r>
            <a:r>
              <a:rPr lang="en-US" dirty="0" err="1" smtClean="0"/>
              <a:t>ser</a:t>
            </a:r>
            <a:r>
              <a:rPr lang="en-US" dirty="0" smtClean="0"/>
              <a:t> </a:t>
            </a:r>
            <a:r>
              <a:rPr lang="en-US" dirty="0" err="1" smtClean="0"/>
              <a:t>definidad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cada</a:t>
            </a:r>
            <a:r>
              <a:rPr lang="en-US" dirty="0" smtClean="0"/>
              <a:t> </a:t>
            </a:r>
            <a:r>
              <a:rPr lang="en-US" dirty="0" err="1" smtClean="0"/>
              <a:t>plataforma</a:t>
            </a:r>
            <a:r>
              <a:rPr lang="en-US" dirty="0" smtClean="0"/>
              <a:t>, de lo </a:t>
            </a:r>
            <a:r>
              <a:rPr lang="en-US" dirty="0" err="1" smtClean="0"/>
              <a:t>contrario</a:t>
            </a:r>
            <a:r>
              <a:rPr lang="en-US" dirty="0" smtClean="0"/>
              <a:t> </a:t>
            </a:r>
            <a:r>
              <a:rPr lang="en-US" dirty="0" err="1" smtClean="0"/>
              <a:t>fallará</a:t>
            </a:r>
            <a:r>
              <a:rPr lang="en-US" dirty="0" smtClean="0"/>
              <a:t> </a:t>
            </a:r>
            <a:r>
              <a:rPr lang="en-US" dirty="0" err="1" smtClean="0"/>
              <a:t>cuando</a:t>
            </a:r>
            <a:r>
              <a:rPr lang="en-US" dirty="0" smtClean="0"/>
              <a:t> se </a:t>
            </a:r>
            <a:r>
              <a:rPr lang="en-US" dirty="0" err="1" smtClean="0"/>
              <a:t>ejecute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80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06552" y="1893650"/>
            <a:ext cx="7574229" cy="4155989"/>
          </a:xfrm>
        </p:spPr>
      </p:pic>
    </p:spTree>
    <p:extLst>
      <p:ext uri="{BB962C8B-B14F-4D97-AF65-F5344CB8AC3E}">
        <p14:creationId xmlns:p14="http://schemas.microsoft.com/office/powerpoint/2010/main" val="1592625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Interface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La </a:t>
            </a:r>
            <a:r>
              <a:rPr lang="en-US" dirty="0" err="1" smtClean="0"/>
              <a:t>interfaz</a:t>
            </a:r>
            <a:r>
              <a:rPr lang="en-US" dirty="0" smtClean="0"/>
              <a:t> define </a:t>
            </a:r>
            <a:r>
              <a:rPr lang="en-US" dirty="0" err="1" smtClean="0"/>
              <a:t>como</a:t>
            </a:r>
            <a:r>
              <a:rPr lang="en-US" dirty="0" smtClean="0"/>
              <a:t> </a:t>
            </a:r>
            <a:r>
              <a:rPr lang="en-US" dirty="0" err="1" smtClean="0"/>
              <a:t>será</a:t>
            </a:r>
            <a:r>
              <a:rPr lang="en-US" dirty="0" smtClean="0"/>
              <a:t> la </a:t>
            </a:r>
            <a:r>
              <a:rPr lang="en-US" dirty="0" err="1" smtClean="0"/>
              <a:t>interacción</a:t>
            </a:r>
            <a:r>
              <a:rPr lang="en-US" dirty="0" smtClean="0"/>
              <a:t> de la </a:t>
            </a:r>
            <a:r>
              <a:rPr lang="en-US" dirty="0" err="1" smtClean="0"/>
              <a:t>funcionalidad</a:t>
            </a:r>
            <a:r>
              <a:rPr lang="en-US" dirty="0" smtClean="0"/>
              <a:t> del </a:t>
            </a:r>
            <a:r>
              <a:rPr lang="en-US" dirty="0" err="1" smtClean="0"/>
              <a:t>código</a:t>
            </a:r>
            <a:r>
              <a:rPr lang="en-US" dirty="0" smtClean="0"/>
              <a:t> </a:t>
            </a:r>
            <a:r>
              <a:rPr lang="en-US" dirty="0" err="1" smtClean="0"/>
              <a:t>compartido</a:t>
            </a:r>
            <a:r>
              <a:rPr lang="en-US" dirty="0" smtClean="0"/>
              <a:t> con las </a:t>
            </a:r>
            <a:r>
              <a:rPr lang="en-US" dirty="0" err="1" smtClean="0"/>
              <a:t>acciones</a:t>
            </a:r>
            <a:r>
              <a:rPr lang="en-US" dirty="0" smtClean="0"/>
              <a:t> de la </a:t>
            </a:r>
            <a:r>
              <a:rPr lang="en-US" dirty="0" err="1" smtClean="0"/>
              <a:t>plataforma</a:t>
            </a:r>
            <a:r>
              <a:rPr lang="en-US" dirty="0" smtClean="0"/>
              <a:t> </a:t>
            </a:r>
            <a:r>
              <a:rPr lang="en-US" dirty="0" err="1" smtClean="0"/>
              <a:t>especificamente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6916" y="2438399"/>
            <a:ext cx="6413500" cy="105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476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Implementación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 err="1" smtClean="0"/>
              <a:t>plataforma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466" y="2667000"/>
            <a:ext cx="8416405" cy="3124200"/>
          </a:xfrm>
        </p:spPr>
      </p:pic>
      <p:sp>
        <p:nvSpPr>
          <p:cNvPr id="5" name="TextBox 4"/>
          <p:cNvSpPr txBox="1"/>
          <p:nvPr/>
        </p:nvSpPr>
        <p:spPr>
          <a:xfrm>
            <a:off x="1944986" y="6019801"/>
            <a:ext cx="9097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Si </a:t>
            </a:r>
            <a:r>
              <a:rPr lang="en-US" dirty="0" err="1" smtClean="0"/>
              <a:t>desean</a:t>
            </a:r>
            <a:r>
              <a:rPr lang="en-US" dirty="0" smtClean="0"/>
              <a:t> </a:t>
            </a:r>
            <a:r>
              <a:rPr lang="en-US" dirty="0" err="1" smtClean="0"/>
              <a:t>instanciar</a:t>
            </a:r>
            <a:r>
              <a:rPr lang="en-US" dirty="0" smtClean="0"/>
              <a:t> la </a:t>
            </a:r>
            <a:r>
              <a:rPr lang="en-US" dirty="0" err="1" smtClean="0"/>
              <a:t>interfaz</a:t>
            </a:r>
            <a:r>
              <a:rPr lang="en-US" dirty="0" smtClean="0"/>
              <a:t> </a:t>
            </a:r>
            <a:r>
              <a:rPr lang="en-US" dirty="0" err="1" smtClean="0"/>
              <a:t>deben</a:t>
            </a:r>
            <a:r>
              <a:rPr lang="en-US" dirty="0" smtClean="0"/>
              <a:t> </a:t>
            </a:r>
            <a:r>
              <a:rPr lang="en-US" dirty="0" err="1" smtClean="0"/>
              <a:t>agregar</a:t>
            </a:r>
            <a:r>
              <a:rPr lang="en-US" dirty="0" smtClean="0"/>
              <a:t> un constructor  </a:t>
            </a:r>
            <a:r>
              <a:rPr lang="en-US" dirty="0" err="1" smtClean="0"/>
              <a:t>en</a:t>
            </a:r>
            <a:r>
              <a:rPr lang="en-US" dirty="0" smtClean="0"/>
              <a:t> la </a:t>
            </a:r>
            <a:r>
              <a:rPr lang="en-US" dirty="0" err="1" smtClean="0"/>
              <a:t>implementación</a:t>
            </a:r>
            <a:r>
              <a:rPr lang="en-US" dirty="0" smtClean="0"/>
              <a:t> de la </a:t>
            </a:r>
            <a:r>
              <a:rPr lang="en-US" dirty="0" err="1" smtClean="0"/>
              <a:t>clase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9572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Registro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0" y="2667000"/>
            <a:ext cx="10018713" cy="1369423"/>
          </a:xfrm>
        </p:spPr>
        <p:txBody>
          <a:bodyPr/>
          <a:lstStyle/>
          <a:p>
            <a:r>
              <a:rPr lang="en-US" dirty="0" err="1" smtClean="0"/>
              <a:t>Cada</a:t>
            </a:r>
            <a:r>
              <a:rPr lang="en-US" dirty="0" smtClean="0"/>
              <a:t> </a:t>
            </a:r>
            <a:r>
              <a:rPr lang="en-US" dirty="0" err="1" smtClean="0"/>
              <a:t>implementación</a:t>
            </a:r>
            <a:r>
              <a:rPr lang="en-US" dirty="0" smtClean="0"/>
              <a:t> de la </a:t>
            </a:r>
            <a:r>
              <a:rPr lang="en-US" dirty="0" err="1" smtClean="0"/>
              <a:t>interfaz</a:t>
            </a:r>
            <a:r>
              <a:rPr lang="en-US" dirty="0" smtClean="0"/>
              <a:t> </a:t>
            </a:r>
            <a:r>
              <a:rPr lang="en-US" dirty="0" err="1" smtClean="0"/>
              <a:t>necesita</a:t>
            </a:r>
            <a:r>
              <a:rPr lang="en-US" dirty="0" smtClean="0"/>
              <a:t> </a:t>
            </a:r>
            <a:r>
              <a:rPr lang="en-US" dirty="0" err="1" smtClean="0"/>
              <a:t>registrarse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DependencyService</a:t>
            </a:r>
            <a:r>
              <a:rPr lang="en-US" dirty="0" smtClean="0"/>
              <a:t> para que la </a:t>
            </a:r>
            <a:r>
              <a:rPr lang="en-US" dirty="0" err="1" smtClean="0"/>
              <a:t>funcionalidad</a:t>
            </a:r>
            <a:r>
              <a:rPr lang="en-US" dirty="0" smtClean="0"/>
              <a:t> sea </a:t>
            </a:r>
            <a:r>
              <a:rPr lang="en-US" dirty="0" err="1" smtClean="0"/>
              <a:t>ejecutada</a:t>
            </a:r>
            <a:r>
              <a:rPr lang="en-US" dirty="0" smtClean="0"/>
              <a:t> </a:t>
            </a:r>
            <a:r>
              <a:rPr lang="en-US" dirty="0" err="1" smtClean="0"/>
              <a:t>mediante</a:t>
            </a:r>
            <a:r>
              <a:rPr lang="en-US" dirty="0" smtClean="0"/>
              <a:t>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atributos</a:t>
            </a:r>
            <a:r>
              <a:rPr lang="en-US" dirty="0" smtClean="0"/>
              <a:t> de metadata </a:t>
            </a:r>
            <a:endParaRPr lang="en-US" dirty="0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516"/>
          <a:stretch/>
        </p:blipFill>
        <p:spPr>
          <a:xfrm>
            <a:off x="2154838" y="4036423"/>
            <a:ext cx="8416405" cy="198337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248245" y="6244045"/>
            <a:ext cx="62295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Nota: El </a:t>
            </a:r>
            <a:r>
              <a:rPr lang="en-US" dirty="0" err="1" smtClean="0"/>
              <a:t>registro</a:t>
            </a:r>
            <a:r>
              <a:rPr lang="en-US" dirty="0" smtClean="0"/>
              <a:t> se </a:t>
            </a:r>
            <a:r>
              <a:rPr lang="en-US" dirty="0" err="1" smtClean="0"/>
              <a:t>realiza</a:t>
            </a:r>
            <a:r>
              <a:rPr lang="en-US" dirty="0" smtClean="0"/>
              <a:t> a </a:t>
            </a:r>
            <a:r>
              <a:rPr lang="en-US" dirty="0" err="1" smtClean="0"/>
              <a:t>nivel</a:t>
            </a:r>
            <a:r>
              <a:rPr lang="en-US" dirty="0" smtClean="0"/>
              <a:t> del namespace, no de la </a:t>
            </a:r>
            <a:r>
              <a:rPr lang="en-US" dirty="0" err="1" smtClean="0"/>
              <a:t>clase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486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Llamada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313" y="4011302"/>
            <a:ext cx="10018712" cy="435596"/>
          </a:xfrm>
        </p:spPr>
      </p:pic>
    </p:spTree>
    <p:extLst>
      <p:ext uri="{BB962C8B-B14F-4D97-AF65-F5344CB8AC3E}">
        <p14:creationId xmlns:p14="http://schemas.microsoft.com/office/powerpoint/2010/main" val="1790659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2873680" cy="1752599"/>
          </a:xfrm>
        </p:spPr>
        <p:txBody>
          <a:bodyPr/>
          <a:lstStyle/>
          <a:p>
            <a:r>
              <a:rPr lang="en-US" dirty="0" err="1" smtClean="0"/>
              <a:t>Estructura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general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15380" y="876299"/>
            <a:ext cx="6865981" cy="5822352"/>
          </a:xfrm>
        </p:spPr>
      </p:pic>
    </p:spTree>
    <p:extLst>
      <p:ext uri="{BB962C8B-B14F-4D97-AF65-F5344CB8AC3E}">
        <p14:creationId xmlns:p14="http://schemas.microsoft.com/office/powerpoint/2010/main" val="146165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Parallax</Template>
  <TotalTime>559</TotalTime>
  <Words>284</Words>
  <Application>Microsoft Macintosh PowerPoint</Application>
  <PresentationFormat>Widescreen</PresentationFormat>
  <Paragraphs>41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1" baseType="lpstr">
      <vt:lpstr>Corbel</vt:lpstr>
      <vt:lpstr>Arial</vt:lpstr>
      <vt:lpstr>Parallax</vt:lpstr>
      <vt:lpstr>Xamarin.Forms</vt:lpstr>
      <vt:lpstr>Dependency Service</vt:lpstr>
      <vt:lpstr>Componentes</vt:lpstr>
      <vt:lpstr>PowerPoint Presentation</vt:lpstr>
      <vt:lpstr>Interface</vt:lpstr>
      <vt:lpstr>Implementación por plataforma</vt:lpstr>
      <vt:lpstr>Registro</vt:lpstr>
      <vt:lpstr>Llamada</vt:lpstr>
      <vt:lpstr>Estructura en general</vt:lpstr>
      <vt:lpstr>Orientación del dispositivo</vt:lpstr>
      <vt:lpstr>Orientación del dispositivo</vt:lpstr>
      <vt:lpstr>Orientación del dispositivo</vt:lpstr>
      <vt:lpstr>Eligiendo una imagen</vt:lpstr>
      <vt:lpstr>Eligiendo una imagen</vt:lpstr>
      <vt:lpstr>Eligiendo una Imagen</vt:lpstr>
      <vt:lpstr>Android</vt:lpstr>
      <vt:lpstr>¿Preguntas?</vt:lpstr>
      <vt:lpstr>Taller</vt:lpstr>
    </vt:vector>
  </TitlesOfParts>
  <Company/>
  <LinksUpToDate>false</LinksUpToDate>
  <SharedDoc>false</SharedDoc>
  <HyperlinksChanged>false</HyperlinksChanged>
  <AppVersion>15.0034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Xamarin.Forms</dc:title>
  <dc:creator>Starlin Gonzalez</dc:creator>
  <cp:lastModifiedBy>Starlin Gonzalez</cp:lastModifiedBy>
  <cp:revision>12</cp:revision>
  <dcterms:created xsi:type="dcterms:W3CDTF">2017-05-17T15:59:38Z</dcterms:created>
  <dcterms:modified xsi:type="dcterms:W3CDTF">2017-05-18T01:19:09Z</dcterms:modified>
</cp:coreProperties>
</file>